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2967AE7A-BA56-4873-8289-B84CD4F8C1D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0C8BF820-1BA8-4C4A-BDD4-32465325D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slow"/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l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l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l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l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l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l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l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lib.rus.ec/b/397464/rea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birds-altay.ru/2010/09/galk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Тема урока:</a:t>
            </a:r>
          </a:p>
          <a:p>
            <a:pPr>
              <a:buNone/>
            </a:pP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Восстановление </a:t>
            </a:r>
            <a:r>
              <a:rPr lang="ru-RU" sz="4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деформированного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текста.</a:t>
            </a:r>
            <a:endParaRPr lang="ru-RU" sz="54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63960"/>
          </a:xfrm>
        </p:spPr>
        <p:txBody>
          <a:bodyPr/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 работы.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176464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1. Прочитай предложения.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2. Выбери заголовок.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3. Найди 1-е предложение.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4. Расположи предложения по порядку.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5. Раздели текст на части.</a:t>
            </a:r>
            <a:endParaRPr lang="ru-RU" sz="3200" dirty="0" smtClean="0"/>
          </a:p>
          <a:p>
            <a:pPr>
              <a:buNone/>
            </a:pPr>
            <a:r>
              <a:rPr lang="ru-RU" sz="3200" b="1" dirty="0" smtClean="0"/>
              <a:t>6. Каждую часть приклей с новой строки.</a:t>
            </a: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6805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/>
              <a:t>Первая охота.</a:t>
            </a:r>
            <a:endParaRPr lang="ru-RU" sz="3600" dirty="0" smtClean="0"/>
          </a:p>
          <a:p>
            <a:pPr>
              <a:buNone/>
            </a:pPr>
            <a:r>
              <a:rPr lang="ru-RU" b="1" dirty="0" smtClean="0"/>
              <a:t>     </a:t>
            </a:r>
          </a:p>
          <a:p>
            <a:pPr>
              <a:buNone/>
            </a:pPr>
            <a:r>
              <a:rPr lang="ru-RU" b="1" dirty="0" smtClean="0"/>
              <a:t>     Ящерка сидела на камне и грелась на солнышке.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К ней подкрался щенок и схватил её за хвост. Ящерка извернулась и убежала. Остался у щенка только хвост в зубах. Щенок фыркнул и отбросил его.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А ящерка сидит под камнем и новый хвост отращивает.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http://lib.rus.ec/i/64/397464/_003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306364"/>
            <a:ext cx="2592288" cy="2353459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400600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Кривая указка.</a:t>
            </a:r>
            <a:endParaRPr lang="ru-RU" sz="3600" dirty="0" smtClean="0"/>
          </a:p>
          <a:p>
            <a:pPr>
              <a:buNone/>
            </a:pPr>
            <a:r>
              <a:rPr lang="ru-RU" b="1" dirty="0" smtClean="0"/>
              <a:t>       </a:t>
            </a:r>
          </a:p>
          <a:p>
            <a:pPr>
              <a:buNone/>
            </a:pPr>
            <a:r>
              <a:rPr lang="ru-RU" b="1" dirty="0" smtClean="0"/>
              <a:t>       Учительница Нина Васильевна попросила учеников сделать ей указку.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Ребята принесли красивые и ровные указки. Их делали родители. Вдруг учительница увидела кривую палочку. Эту указку Вася Лукашов сделал сам.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Нина Васильевна взяла её и стала показывать буквы.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752528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Умная галка.</a:t>
            </a:r>
            <a:endParaRPr lang="ru-RU" sz="3600" dirty="0" smtClean="0"/>
          </a:p>
          <a:p>
            <a:pPr>
              <a:buNone/>
            </a:pPr>
            <a:r>
              <a:rPr lang="ru-RU" b="1" dirty="0" smtClean="0"/>
              <a:t>     </a:t>
            </a:r>
          </a:p>
          <a:p>
            <a:pPr>
              <a:buNone/>
            </a:pPr>
            <a:r>
              <a:rPr lang="ru-RU" b="1" dirty="0" smtClean="0"/>
              <a:t>     Хотела галка пить.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На дворе стоял кувшин с водой. В кувшине вода только на дне. Ей не достать было воду. Галка стала кидать в кувшин камушки. Она столько накидала их, что вода стала выше и можно было пить.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Вот так галка!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birds-altay.ru/wp-content/uploads/2010/09/02-350x23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437112"/>
            <a:ext cx="3333750" cy="2190750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nival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Копия СЧАСТЬЕ</Template>
  <TotalTime>34</TotalTime>
  <Words>210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Carnival</vt:lpstr>
      <vt:lpstr>Слайд 1</vt:lpstr>
      <vt:lpstr>План  работы.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2012-11-25T20:31:44Z</dcterms:created>
  <dcterms:modified xsi:type="dcterms:W3CDTF">2012-12-13T20:11:25Z</dcterms:modified>
</cp:coreProperties>
</file>